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73" r:id="rId3"/>
    <p:sldId id="267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FBDD05A-DC7E-45E6-9E89-6CBF77316F4D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6221B18-30DE-4C5A-A432-383F6B60BA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FA8BF-38F7-4E09-9C1D-B6CF15A7A8EE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24727-ED6A-4461-B665-67272FEC55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961FF51-7A19-459B-BC06-737721853F8E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B98B38-DFA5-4C99-BADF-6BA2CDCC8B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0B374-C433-48DD-89C6-AC6F57433615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B07F-2B91-4AB9-91DD-FEC06855FA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45B07-3E5E-47AC-B817-4034DABF726C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B98F0-B7F3-440C-A3DB-B0FE3FB9A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62561-E0D9-4600-BAB1-E09ADDC70E04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52933-7C19-44FE-8406-D0BE0B61A2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91CAE-0F1B-4CE1-9650-1C436A0417FF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08132-6CDE-4B06-8A76-792ECF235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0932F-4FF2-48AB-ADFF-6AAF0F950B99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85852-F787-4CB9-890E-4D6C3AE4F1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F73689-BCE3-461A-9B7C-B41D269613E0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D480CA-2B62-4974-8F23-6E9487951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DD433-6B07-4EC2-95CA-8DADDE89E70F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4CB4-10BC-4E3B-85FF-5DD0F220EC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DBD6EB-F998-4350-848D-994A5CC20A66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3B4EBA0-A513-4FC9-B748-CF880266F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82192E8-FF79-4D90-BB17-19963E2DFC83}" type="datetimeFigureOut">
              <a:rPr lang="ru-RU"/>
              <a:pPr>
                <a:defRPr/>
              </a:pPr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EE51EDA-0406-4339-A48C-C8EA40BCA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77" r:id="rId2"/>
    <p:sldLayoutId id="2147483685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6" r:id="rId9"/>
    <p:sldLayoutId id="2147483683" r:id="rId10"/>
    <p:sldLayoutId id="214748368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45" y="-166637"/>
            <a:ext cx="8229599" cy="128588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МБОУ «Емелькинская СОШ»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err="1" smtClean="0">
                <a:solidFill>
                  <a:srgbClr val="002060"/>
                </a:solidFill>
              </a:rPr>
              <a:t>Аксубаевского</a:t>
            </a:r>
            <a:r>
              <a:rPr lang="ru-RU" sz="2400" dirty="0" smtClean="0">
                <a:solidFill>
                  <a:srgbClr val="002060"/>
                </a:solidFill>
              </a:rPr>
              <a:t> муниципального района РТ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3850" y="2205038"/>
            <a:ext cx="83518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bg1"/>
                </a:solidFill>
              </a:rPr>
              <a:t>Воспитательная работа</a:t>
            </a:r>
          </a:p>
          <a:p>
            <a:pPr algn="ctr"/>
            <a:r>
              <a:rPr lang="ru-RU" sz="4000" b="1">
                <a:solidFill>
                  <a:schemeClr val="bg1"/>
                </a:solidFill>
              </a:rPr>
              <a:t>в условиях сельской школы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003800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 descr="C:\Users\Алина\Desktop\Мои документы\МАЮ 14-15\Курсы Казань и Посл звонок 2015\Захаров Д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300" y="2941638"/>
            <a:ext cx="5219700" cy="391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Флаг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4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>
            <a:off x="1042988" y="1320800"/>
            <a:ext cx="7056437" cy="55372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100" y="143828"/>
            <a:ext cx="7239000" cy="114299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Национальные праздники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1507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1157288"/>
            <a:ext cx="8135938" cy="51006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0763" y="288290"/>
            <a:ext cx="593906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Спорт – альтернатива пагубным привычкам!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2531" name="Picture 2" descr="C:\Users\Алина\Desktop\Мои документы\МАЮ 14-15\Запрос на 1.12.2014\Акция Спорт - альтернатива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628775"/>
            <a:ext cx="6840537" cy="51308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 descr="C:\Users\Алина\Desktop\Мои документы\МАЮ 14-15\Запрос на 1.12.2014\День неизвестного солдата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827088" y="1303338"/>
            <a:ext cx="7273925" cy="5456237"/>
          </a:xfrm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124075" y="333375"/>
            <a:ext cx="467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chemeClr val="bg1"/>
                </a:solidFill>
              </a:rPr>
              <a:t>Память  о  войне</a:t>
            </a:r>
          </a:p>
        </p:txBody>
      </p:sp>
    </p:spTree>
    <p:custDataLst>
      <p:tags r:id="rId1"/>
    </p:custDataLst>
  </p:cSld>
  <p:clrMapOvr>
    <a:masterClrMapping/>
  </p:clrMapOvr>
  <p:transition spd="slow" advTm="1249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5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Мы – вместе!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4579" name="Picture 2" descr="C:\Users\Алина\Desktop\Мои документы\МАЮ 14-15\Запрос на 1.12.2014\Стихи о матери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3644900"/>
            <a:ext cx="4032250" cy="3025775"/>
          </a:xfrm>
        </p:spPr>
      </p:pic>
      <p:pic>
        <p:nvPicPr>
          <p:cNvPr id="24580" name="Picture 3" descr="C:\Users\Алина\Desktop\Мои документы\МАЮ 14-15\Запрос на 1.12.2014\Декада инвалидо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3716338"/>
            <a:ext cx="3887788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C:\Users\Алина\Desktop\Мои документы\МАЮ 14-15\Запрос на 1.12.2014\Мы - против коррупции! Заседание Совета 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15888"/>
            <a:ext cx="432117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Наш досуг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5603" name="Picture 4" descr="SL38003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58763"/>
            <a:ext cx="4464050" cy="3346450"/>
          </a:xfrm>
        </p:spPr>
      </p:pic>
      <p:pic>
        <p:nvPicPr>
          <p:cNvPr id="25604" name="Picture 4" descr="SL3814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724275"/>
            <a:ext cx="4176712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SL38244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3767138"/>
            <a:ext cx="4535488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496" y="286933"/>
            <a:ext cx="8662156" cy="108746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Походы по историческим местам    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6627" name="Picture 4" descr="SL38104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1557338"/>
            <a:ext cx="6913563" cy="5186362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5475" y="2004"/>
            <a:ext cx="7239000" cy="9017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«Растим патриотов России!»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765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135063"/>
            <a:ext cx="5148263" cy="3171825"/>
          </a:xfrm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3871913"/>
            <a:ext cx="4608512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ttp://up.graaam.com/img/a01691cd8ce4d7967131e66129a11b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388" y="1906"/>
            <a:ext cx="7239000" cy="85764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В гостях у ветерана ВОВ!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8675" name="Picture 2" descr="C:\Users\Алина\Desktop\Мои документы\МАЮ 14-15\МАЮ 2013\Летописи. ру\Ветераны ВОВ\Встреча с Григорьевым Иваном - ветераном ВОВ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1188" y="914400"/>
            <a:ext cx="7921625" cy="59436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134</TotalTime>
  <Words>9</Words>
  <Application>Microsoft Office PowerPoint</Application>
  <PresentationFormat>Экран (4:3)</PresentationFormat>
  <Paragraphs>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Trebuchet MS</vt:lpstr>
      <vt:lpstr>Arial</vt:lpstr>
      <vt:lpstr>Wingdings 2</vt:lpstr>
      <vt:lpstr>Wingdings</vt:lpstr>
      <vt:lpstr>Calibri</vt:lpstr>
      <vt:lpstr>Изящная</vt:lpstr>
      <vt:lpstr>Изящная</vt:lpstr>
      <vt:lpstr>Изящная</vt:lpstr>
      <vt:lpstr>Изящная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«Билярская сош» Алексеевского муниципального района РТ</dc:title>
  <dc:creator>111</dc:creator>
  <cp:lastModifiedBy>user</cp:lastModifiedBy>
  <cp:revision>22</cp:revision>
  <dcterms:created xsi:type="dcterms:W3CDTF">2014-12-10T08:16:46Z</dcterms:created>
  <dcterms:modified xsi:type="dcterms:W3CDTF">2021-01-14T18:43:27Z</dcterms:modified>
</cp:coreProperties>
</file>